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Anton" charset="1" panose="00000500000000000000"/>
      <p:regular r:id="rId9"/>
    </p:embeddedFont>
    <p:embeddedFont>
      <p:font typeface="Anton Italics" charset="1" panose="00000500000000000000"/>
      <p:regular r:id="rId10"/>
    </p:embeddedFont>
    <p:embeddedFont>
      <p:font typeface="DM Sans" charset="1" panose="00000000000000000000"/>
      <p:regular r:id="rId11"/>
    </p:embeddedFont>
    <p:embeddedFont>
      <p:font typeface="Montaser Arabic Bold" charset="1" panose="00000800000000000000"/>
      <p:regular r:id="rId12"/>
    </p:embeddedFont>
    <p:embeddedFont>
      <p:font typeface="Montaser Arabic Heavy" charset="1" panose="00000A00000000000000"/>
      <p:regular r:id="rId13"/>
    </p:embeddedFont>
    <p:embeddedFont>
      <p:font typeface="Montserrat Italics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26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53305" y="1958582"/>
            <a:ext cx="4778517" cy="164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8"/>
              </a:lnSpc>
            </a:pPr>
            <a:r>
              <a:rPr lang="en-US" sz="6877">
                <a:solidFill>
                  <a:srgbClr val="38B6FF">
                    <a:alpha val="11765"/>
                  </a:srgbClr>
                </a:solidFill>
                <a:latin typeface="Anton"/>
                <a:ea typeface="Anton"/>
                <a:cs typeface="Anton"/>
                <a:sym typeface="Anton"/>
              </a:rPr>
              <a:t>SEMANA DA ENFERMAGEM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53305" y="869423"/>
            <a:ext cx="5920570" cy="2035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4"/>
              </a:lnSpc>
            </a:pPr>
            <a:r>
              <a:rPr lang="en-US" sz="8521">
                <a:gradFill>
                  <a:gsLst>
                    <a:gs pos="0">
                      <a:srgbClr val="E8E6E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Anton"/>
                <a:ea typeface="Anton"/>
                <a:cs typeface="Anton"/>
                <a:sym typeface="Anton"/>
              </a:rPr>
              <a:t>SEMANA DA ENFERM</a:t>
            </a:r>
            <a:r>
              <a:rPr lang="en-US" sz="8521" i="true">
                <a:gradFill>
                  <a:gsLst>
                    <a:gs pos="0">
                      <a:srgbClr val="E8E6E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Anton Italics"/>
                <a:ea typeface="Anton Italics"/>
                <a:cs typeface="Anton Italics"/>
                <a:sym typeface="Anton Italics"/>
              </a:rPr>
              <a:t>A</a:t>
            </a:r>
            <a:r>
              <a:rPr lang="en-US" sz="8521">
                <a:gradFill>
                  <a:gsLst>
                    <a:gs pos="0">
                      <a:srgbClr val="E8E6E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Anton"/>
                <a:ea typeface="Anton"/>
                <a:cs typeface="Anton"/>
                <a:sym typeface="Anton"/>
              </a:rPr>
              <a:t>GEM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829161" y="6628489"/>
            <a:ext cx="7546881" cy="1048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8"/>
              </a:lnSpc>
            </a:pPr>
          </a:p>
          <a:p>
            <a:pPr algn="l">
              <a:lnSpc>
                <a:spcPts val="4298"/>
              </a:lnSpc>
              <a:spcBef>
                <a:spcPct val="0"/>
              </a:spcBef>
            </a:pPr>
          </a:p>
        </p:txBody>
      </p:sp>
      <p:sp>
        <p:nvSpPr>
          <p:cNvPr name="AutoShape 5" id="5"/>
          <p:cNvSpPr/>
          <p:nvPr/>
        </p:nvSpPr>
        <p:spPr>
          <a:xfrm>
            <a:off x="7453305" y="7046030"/>
            <a:ext cx="8875692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1263242" y="-236781"/>
            <a:ext cx="8994717" cy="10760561"/>
            <a:chOff x="0" y="0"/>
            <a:chExt cx="11992956" cy="14347415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1527325" y="201670"/>
              <a:ext cx="9638745" cy="14145745"/>
            </a:xfrm>
            <a:custGeom>
              <a:avLst/>
              <a:gdLst/>
              <a:ahLst/>
              <a:cxnLst/>
              <a:rect r="r" b="b" t="t" l="l"/>
              <a:pathLst>
                <a:path h="14145745" w="9638745">
                  <a:moveTo>
                    <a:pt x="9638744" y="0"/>
                  </a:moveTo>
                  <a:lnTo>
                    <a:pt x="0" y="0"/>
                  </a:lnTo>
                  <a:lnTo>
                    <a:pt x="0" y="14145745"/>
                  </a:lnTo>
                  <a:lnTo>
                    <a:pt x="9638744" y="14145745"/>
                  </a:lnTo>
                  <a:lnTo>
                    <a:pt x="9638744" y="0"/>
                  </a:lnTo>
                  <a:close/>
                </a:path>
              </a:pathLst>
            </a:custGeom>
            <a:blipFill>
              <a:blip r:embed="rId2"/>
              <a:stretch>
                <a:fillRect l="-284" t="0" r="-16130" b="0"/>
              </a:stretch>
            </a:blipFill>
          </p:spPr>
        </p:sp>
        <p:sp>
          <p:nvSpPr>
            <p:cNvPr name="Freeform 8" id="8" descr="generare image"/>
            <p:cNvSpPr/>
            <p:nvPr/>
          </p:nvSpPr>
          <p:spPr>
            <a:xfrm flipH="true" flipV="false" rot="0">
              <a:off x="4347596" y="1651162"/>
              <a:ext cx="2631583" cy="11875398"/>
            </a:xfrm>
            <a:custGeom>
              <a:avLst/>
              <a:gdLst/>
              <a:ahLst/>
              <a:cxnLst/>
              <a:rect r="r" b="b" t="t" l="l"/>
              <a:pathLst>
                <a:path h="11875398" w="2631583">
                  <a:moveTo>
                    <a:pt x="2631583" y="0"/>
                  </a:moveTo>
                  <a:lnTo>
                    <a:pt x="0" y="0"/>
                  </a:lnTo>
                  <a:lnTo>
                    <a:pt x="0" y="11875398"/>
                  </a:lnTo>
                  <a:lnTo>
                    <a:pt x="2631583" y="11875398"/>
                  </a:lnTo>
                  <a:lnTo>
                    <a:pt x="2631583" y="0"/>
                  </a:lnTo>
                  <a:close/>
                </a:path>
              </a:pathLst>
            </a:custGeom>
            <a:blipFill>
              <a:blip r:embed="rId3"/>
              <a:stretch>
                <a:fillRect l="-159081" t="-13904" r="-167315" b="-5214"/>
              </a:stretch>
            </a:blipFill>
          </p:spPr>
        </p:sp>
        <p:sp>
          <p:nvSpPr>
            <p:cNvPr name="Freeform 9" id="9" descr="generare image"/>
            <p:cNvSpPr/>
            <p:nvPr/>
          </p:nvSpPr>
          <p:spPr>
            <a:xfrm flipH="true" flipV="false" rot="0">
              <a:off x="7471506" y="2575727"/>
              <a:ext cx="3106292" cy="11214421"/>
            </a:xfrm>
            <a:custGeom>
              <a:avLst/>
              <a:gdLst/>
              <a:ahLst/>
              <a:cxnLst/>
              <a:rect r="r" b="b" t="t" l="l"/>
              <a:pathLst>
                <a:path h="11214421" w="3106292">
                  <a:moveTo>
                    <a:pt x="3106293" y="0"/>
                  </a:moveTo>
                  <a:lnTo>
                    <a:pt x="0" y="0"/>
                  </a:lnTo>
                  <a:lnTo>
                    <a:pt x="0" y="11214421"/>
                  </a:lnTo>
                  <a:lnTo>
                    <a:pt x="3106293" y="11214421"/>
                  </a:lnTo>
                  <a:lnTo>
                    <a:pt x="3106293" y="0"/>
                  </a:lnTo>
                  <a:close/>
                </a:path>
              </a:pathLst>
            </a:custGeom>
            <a:blipFill>
              <a:blip r:embed="rId3"/>
              <a:stretch>
                <a:fillRect l="-19821" t="-21349" r="-241412" b="-4789"/>
              </a:stretch>
            </a:blipFill>
          </p:spPr>
        </p:sp>
        <p:sp>
          <p:nvSpPr>
            <p:cNvPr name="Freeform 10" id="10" descr="generare image"/>
            <p:cNvSpPr/>
            <p:nvPr/>
          </p:nvSpPr>
          <p:spPr>
            <a:xfrm flipH="true" flipV="false" rot="0">
              <a:off x="1499342" y="7588861"/>
              <a:ext cx="2379602" cy="5937699"/>
            </a:xfrm>
            <a:custGeom>
              <a:avLst/>
              <a:gdLst/>
              <a:ahLst/>
              <a:cxnLst/>
              <a:rect r="r" b="b" t="t" l="l"/>
              <a:pathLst>
                <a:path h="5937699" w="2379602">
                  <a:moveTo>
                    <a:pt x="2379602" y="0"/>
                  </a:moveTo>
                  <a:lnTo>
                    <a:pt x="0" y="0"/>
                  </a:lnTo>
                  <a:lnTo>
                    <a:pt x="0" y="5937699"/>
                  </a:lnTo>
                  <a:lnTo>
                    <a:pt x="2379602" y="5937699"/>
                  </a:lnTo>
                  <a:lnTo>
                    <a:pt x="2379602" y="0"/>
                  </a:lnTo>
                  <a:close/>
                </a:path>
              </a:pathLst>
            </a:custGeom>
            <a:blipFill>
              <a:blip r:embed="rId3"/>
              <a:stretch>
                <a:fillRect l="-306210" t="-127808" r="-65337" b="-10428"/>
              </a:stretch>
            </a:blipFill>
          </p:spPr>
        </p:sp>
        <p:sp>
          <p:nvSpPr>
            <p:cNvPr name="Freeform 11" id="11" descr="generare image"/>
            <p:cNvSpPr/>
            <p:nvPr/>
          </p:nvSpPr>
          <p:spPr>
            <a:xfrm flipH="true" flipV="false" rot="0">
              <a:off x="0" y="0"/>
              <a:ext cx="11166069" cy="14145745"/>
            </a:xfrm>
            <a:custGeom>
              <a:avLst/>
              <a:gdLst/>
              <a:ahLst/>
              <a:cxnLst/>
              <a:rect r="r" b="b" t="t" l="l"/>
              <a:pathLst>
                <a:path h="14145745" w="11166069">
                  <a:moveTo>
                    <a:pt x="11166069" y="0"/>
                  </a:moveTo>
                  <a:lnTo>
                    <a:pt x="0" y="0"/>
                  </a:lnTo>
                  <a:lnTo>
                    <a:pt x="0" y="14145745"/>
                  </a:lnTo>
                  <a:lnTo>
                    <a:pt x="11166069" y="14145745"/>
                  </a:lnTo>
                  <a:lnTo>
                    <a:pt x="11166069" y="0"/>
                  </a:lnTo>
                  <a:close/>
                </a:path>
              </a:pathLst>
            </a:custGeom>
            <a:blipFill>
              <a:blip r:embed="rId4"/>
              <a:stretch>
                <a:fillRect l="-245" t="0" r="-245" b="0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0">
              <a:off x="2789501" y="9516815"/>
              <a:ext cx="8504705" cy="1016710"/>
              <a:chOff x="0" y="0"/>
              <a:chExt cx="1821217" cy="21772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821217" cy="217720"/>
              </a:xfrm>
              <a:custGeom>
                <a:avLst/>
                <a:gdLst/>
                <a:ahLst/>
                <a:cxnLst/>
                <a:rect r="r" b="b" t="t" l="l"/>
                <a:pathLst>
                  <a:path h="217720" w="1821217">
                    <a:moveTo>
                      <a:pt x="0" y="0"/>
                    </a:moveTo>
                    <a:lnTo>
                      <a:pt x="1821217" y="0"/>
                    </a:lnTo>
                    <a:lnTo>
                      <a:pt x="1821217" y="217720"/>
                    </a:lnTo>
                    <a:lnTo>
                      <a:pt x="0" y="217720"/>
                    </a:lnTo>
                    <a:close/>
                  </a:path>
                </a:pathLst>
              </a:custGeom>
              <a:solidFill>
                <a:srgbClr val="0C264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19050"/>
                <a:ext cx="1821217" cy="1986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2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488251" y="10615416"/>
              <a:ext cx="8504705" cy="1091446"/>
              <a:chOff x="0" y="0"/>
              <a:chExt cx="1821217" cy="23372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21217" cy="233725"/>
              </a:xfrm>
              <a:custGeom>
                <a:avLst/>
                <a:gdLst/>
                <a:ahLst/>
                <a:cxnLst/>
                <a:rect r="r" b="b" t="t" l="l"/>
                <a:pathLst>
                  <a:path h="233725" w="1821217">
                    <a:moveTo>
                      <a:pt x="0" y="0"/>
                    </a:moveTo>
                    <a:lnTo>
                      <a:pt x="1821217" y="0"/>
                    </a:lnTo>
                    <a:lnTo>
                      <a:pt x="1821217" y="233725"/>
                    </a:lnTo>
                    <a:lnTo>
                      <a:pt x="0" y="233725"/>
                    </a:lnTo>
                    <a:close/>
                  </a:path>
                </a:pathLst>
              </a:custGeom>
              <a:solidFill>
                <a:srgbClr val="0C264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19050"/>
                <a:ext cx="1821217" cy="2146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2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717125" y="9440615"/>
              <a:ext cx="8016503" cy="47051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039"/>
                </a:lnSpc>
              </a:pPr>
              <a:r>
                <a:rPr lang="en-US" sz="5253">
                  <a:gradFill>
                    <a:gsLst>
                      <a:gs pos="0">
                        <a:srgbClr val="E8E6E6">
                          <a:alpha val="100000"/>
                        </a:srgbClr>
                      </a:gs>
                      <a:gs pos="100000">
                        <a:srgbClr val="FFFFFF">
                          <a:alpha val="100000"/>
                        </a:srgbClr>
                      </a:gs>
                    </a:gsLst>
                    <a:lin ang="0"/>
                  </a:gradFill>
                  <a:latin typeface="Anton"/>
                  <a:ea typeface="Anton"/>
                  <a:cs typeface="Anton"/>
                  <a:sym typeface="Anton"/>
                </a:rPr>
                <a:t>A ENF</a:t>
              </a:r>
              <a:r>
                <a:rPr lang="en-US" sz="5253">
                  <a:gradFill>
                    <a:gsLst>
                      <a:gs pos="0">
                        <a:srgbClr val="E8E6E6">
                          <a:alpha val="100000"/>
                        </a:srgbClr>
                      </a:gs>
                      <a:gs pos="100000">
                        <a:srgbClr val="FFFFFF">
                          <a:alpha val="100000"/>
                        </a:srgbClr>
                      </a:gs>
                    </a:gsLst>
                    <a:lin ang="0"/>
                  </a:gradFill>
                  <a:latin typeface="Anton"/>
                  <a:ea typeface="Anton"/>
                  <a:cs typeface="Anton"/>
                  <a:sym typeface="Anton"/>
                </a:rPr>
                <a:t>ERMAGEM MOVE A SAÚDE TODOS OS DIAS</a:t>
              </a:r>
            </a:p>
            <a:p>
              <a:pPr algn="r">
                <a:lnSpc>
                  <a:spcPts val="7039"/>
                </a:lnSpc>
              </a:pPr>
            </a:p>
            <a:p>
              <a:pPr algn="r">
                <a:lnSpc>
                  <a:spcPts val="70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69797" y="7677136"/>
            <a:ext cx="5356535" cy="3534778"/>
            <a:chOff x="0" y="0"/>
            <a:chExt cx="7142046" cy="471303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666702"/>
              <a:ext cx="3001162" cy="1474321"/>
            </a:xfrm>
            <a:custGeom>
              <a:avLst/>
              <a:gdLst/>
              <a:ahLst/>
              <a:cxnLst/>
              <a:rect r="r" b="b" t="t" l="l"/>
              <a:pathLst>
                <a:path h="1474321" w="3001162">
                  <a:moveTo>
                    <a:pt x="0" y="0"/>
                  </a:moveTo>
                  <a:lnTo>
                    <a:pt x="3001162" y="0"/>
                  </a:lnTo>
                  <a:lnTo>
                    <a:pt x="3001162" y="1474321"/>
                  </a:lnTo>
                  <a:lnTo>
                    <a:pt x="0" y="1474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780698" y="1666702"/>
              <a:ext cx="1366802" cy="1208933"/>
            </a:xfrm>
            <a:custGeom>
              <a:avLst/>
              <a:gdLst/>
              <a:ahLst/>
              <a:cxnLst/>
              <a:rect r="r" b="b" t="t" l="l"/>
              <a:pathLst>
                <a:path h="1208933" w="1366802">
                  <a:moveTo>
                    <a:pt x="0" y="0"/>
                  </a:moveTo>
                  <a:lnTo>
                    <a:pt x="1366802" y="0"/>
                  </a:lnTo>
                  <a:lnTo>
                    <a:pt x="1366802" y="1208933"/>
                  </a:lnTo>
                  <a:lnTo>
                    <a:pt x="0" y="120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9476" t="-155293" r="-222560" b="-165325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371617" y="0"/>
              <a:ext cx="3770430" cy="4713037"/>
            </a:xfrm>
            <a:custGeom>
              <a:avLst/>
              <a:gdLst/>
              <a:ahLst/>
              <a:cxnLst/>
              <a:rect r="r" b="b" t="t" l="l"/>
              <a:pathLst>
                <a:path h="4713037" w="3770430">
                  <a:moveTo>
                    <a:pt x="0" y="0"/>
                  </a:moveTo>
                  <a:lnTo>
                    <a:pt x="3770429" y="0"/>
                  </a:lnTo>
                  <a:lnTo>
                    <a:pt x="3770429" y="4713037"/>
                  </a:lnTo>
                  <a:lnTo>
                    <a:pt x="0" y="471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AutoShape 23" id="23"/>
            <p:cNvSpPr/>
            <p:nvPr/>
          </p:nvSpPr>
          <p:spPr>
            <a:xfrm>
              <a:off x="2780698" y="1999213"/>
              <a:ext cx="0" cy="714612"/>
            </a:xfrm>
            <a:prstGeom prst="line">
              <a:avLst/>
            </a:prstGeom>
            <a:ln cap="flat" w="30186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24" id="24"/>
          <p:cNvSpPr txBox="true"/>
          <p:nvPr/>
        </p:nvSpPr>
        <p:spPr>
          <a:xfrm rot="0">
            <a:off x="7453305" y="4040597"/>
            <a:ext cx="5920570" cy="105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4"/>
              </a:lnSpc>
            </a:pPr>
            <a:r>
              <a:rPr lang="en-US" sz="8521">
                <a:gradFill>
                  <a:gsLst>
                    <a:gs pos="0">
                      <a:srgbClr val="E8E6E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Anton"/>
                <a:ea typeface="Anton"/>
                <a:cs typeface="Anton"/>
                <a:sym typeface="Anton"/>
              </a:rPr>
              <a:t>TITULO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453305" y="5348830"/>
            <a:ext cx="5920570" cy="499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3999">
                <a:gradFill>
                  <a:gsLst>
                    <a:gs pos="0">
                      <a:srgbClr val="E8E6E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DM Sans"/>
                <a:ea typeface="DM Sans"/>
                <a:cs typeface="DM Sans"/>
                <a:sym typeface="DM Sans"/>
              </a:rPr>
              <a:t>AUTOR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E6E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14294" y="3418193"/>
            <a:ext cx="16185917" cy="262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4238"/>
              </a:lnSpc>
              <a:buFont typeface="Arial"/>
              <a:buChar char="•"/>
            </a:pPr>
            <a:r>
              <a:rPr lang="en-US" b="true" sz="2600">
                <a:solidFill>
                  <a:srgbClr val="023F75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CORPO DE TEXTO</a:t>
            </a:r>
          </a:p>
          <a:p>
            <a:pPr algn="l">
              <a:lnSpc>
                <a:spcPts val="4238"/>
              </a:lnSpc>
            </a:pPr>
            <a:r>
              <a:rPr lang="en-US" sz="2600" b="true">
                <a:solidFill>
                  <a:srgbClr val="023F75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xxxxxxxxxxxxxxxxxxxxxxxxxxxxxxxxxxxxxxxxxxxxxxxxxxxxxxxxxxxxxxxxxxxxxxxxxxxxxxxxxxxxxxxxxxxxxxxxxxxxxxxxxxxxxxxxx</a:t>
            </a:r>
          </a:p>
          <a:p>
            <a:pPr algn="l">
              <a:lnSpc>
                <a:spcPts val="4238"/>
              </a:lnSpc>
            </a:pPr>
            <a:r>
              <a:rPr lang="en-US" sz="2600" b="true">
                <a:solidFill>
                  <a:srgbClr val="023F75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xxxxxxxxxxxxxxxxxxxxxxxxxxxxxxxxxxxxxxxxxxxxxxxxxxxxxxxxxxxxxxxxxxxxxxxxxxxxxxxxxxxxxxxxxxxxxxxxxxxxxxxxxxxxxxxxx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30001" y="1821673"/>
            <a:ext cx="9496791" cy="99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32"/>
              </a:lnSpc>
            </a:pPr>
            <a:r>
              <a:rPr lang="en-US" sz="5809" b="true">
                <a:solidFill>
                  <a:srgbClr val="023F75"/>
                </a:solidFill>
                <a:latin typeface="Montaser Arabic Heavy"/>
                <a:ea typeface="Montaser Arabic Heavy"/>
                <a:cs typeface="Montaser Arabic Heavy"/>
                <a:sym typeface="Montaser Arabic Heavy"/>
              </a:rPr>
              <a:t>TITULO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37239" y="2824277"/>
            <a:ext cx="6122755" cy="496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8"/>
              </a:lnSpc>
            </a:pPr>
            <a:r>
              <a:rPr lang="en-US" b="true" sz="2600">
                <a:gradFill>
                  <a:gsLst>
                    <a:gs pos="0">
                      <a:srgbClr val="E8E6E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Montaser Arabic Bold"/>
                <a:ea typeface="Montaser Arabic Bold"/>
                <a:cs typeface="Montaser Arabic Bold"/>
                <a:sym typeface="Montaser Arabic Bold"/>
              </a:rPr>
              <a:t>SUBTÍTULO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289396" y="-4704358"/>
            <a:ext cx="10163625" cy="5357078"/>
          </a:xfrm>
          <a:custGeom>
            <a:avLst/>
            <a:gdLst/>
            <a:ahLst/>
            <a:cxnLst/>
            <a:rect r="r" b="b" t="t" l="l"/>
            <a:pathLst>
              <a:path h="5357078" w="10163625">
                <a:moveTo>
                  <a:pt x="0" y="0"/>
                </a:moveTo>
                <a:lnTo>
                  <a:pt x="10163626" y="0"/>
                </a:lnTo>
                <a:lnTo>
                  <a:pt x="10163626" y="5357077"/>
                </a:lnTo>
                <a:lnTo>
                  <a:pt x="0" y="5357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145058" y="7994485"/>
            <a:ext cx="5600209" cy="5032736"/>
            <a:chOff x="0" y="0"/>
            <a:chExt cx="7466945" cy="6710315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472764"/>
              <a:ext cx="7466945" cy="5237551"/>
              <a:chOff x="0" y="0"/>
              <a:chExt cx="1158773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587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158773">
                    <a:moveTo>
                      <a:pt x="83789" y="0"/>
                    </a:moveTo>
                    <a:lnTo>
                      <a:pt x="1074984" y="0"/>
                    </a:lnTo>
                    <a:cubicBezTo>
                      <a:pt x="1097206" y="0"/>
                      <a:pt x="1118518" y="8828"/>
                      <a:pt x="1134232" y="24541"/>
                    </a:cubicBezTo>
                    <a:cubicBezTo>
                      <a:pt x="1149945" y="40255"/>
                      <a:pt x="1158773" y="61567"/>
                      <a:pt x="1158773" y="83789"/>
                    </a:cubicBezTo>
                    <a:lnTo>
                      <a:pt x="1158773" y="729011"/>
                    </a:lnTo>
                    <a:cubicBezTo>
                      <a:pt x="1158773" y="775286"/>
                      <a:pt x="1121259" y="812800"/>
                      <a:pt x="1074984" y="812800"/>
                    </a:cubicBezTo>
                    <a:lnTo>
                      <a:pt x="83789" y="812800"/>
                    </a:lnTo>
                    <a:cubicBezTo>
                      <a:pt x="61567" y="812800"/>
                      <a:pt x="40255" y="803972"/>
                      <a:pt x="24541" y="788259"/>
                    </a:cubicBezTo>
                    <a:cubicBezTo>
                      <a:pt x="8828" y="772545"/>
                      <a:pt x="0" y="751233"/>
                      <a:pt x="0" y="729011"/>
                    </a:cubicBezTo>
                    <a:lnTo>
                      <a:pt x="0" y="83789"/>
                    </a:lnTo>
                    <a:cubicBezTo>
                      <a:pt x="0" y="61567"/>
                      <a:pt x="8828" y="40255"/>
                      <a:pt x="24541" y="24541"/>
                    </a:cubicBezTo>
                    <a:cubicBezTo>
                      <a:pt x="40255" y="8828"/>
                      <a:pt x="61567" y="0"/>
                      <a:pt x="83789" y="0"/>
                    </a:cubicBezTo>
                    <a:close/>
                  </a:path>
                </a:pathLst>
              </a:custGeom>
              <a:solidFill>
                <a:srgbClr val="023F7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1158773" cy="860425"/>
              </a:xfrm>
              <a:prstGeom prst="rect">
                <a:avLst/>
              </a:prstGeom>
            </p:spPr>
            <p:txBody>
              <a:bodyPr anchor="ctr" rtlCol="false" tIns="49115" lIns="49115" bIns="49115" rIns="49115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324899" y="1666702"/>
              <a:ext cx="3001162" cy="1474321"/>
            </a:xfrm>
            <a:custGeom>
              <a:avLst/>
              <a:gdLst/>
              <a:ahLst/>
              <a:cxnLst/>
              <a:rect r="r" b="b" t="t" l="l"/>
              <a:pathLst>
                <a:path h="1474321" w="3001162">
                  <a:moveTo>
                    <a:pt x="0" y="0"/>
                  </a:moveTo>
                  <a:lnTo>
                    <a:pt x="3001162" y="0"/>
                  </a:lnTo>
                  <a:lnTo>
                    <a:pt x="3001162" y="1474321"/>
                  </a:lnTo>
                  <a:lnTo>
                    <a:pt x="0" y="1474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105597" y="1666702"/>
              <a:ext cx="1366802" cy="1208933"/>
            </a:xfrm>
            <a:custGeom>
              <a:avLst/>
              <a:gdLst/>
              <a:ahLst/>
              <a:cxnLst/>
              <a:rect r="r" b="b" t="t" l="l"/>
              <a:pathLst>
                <a:path h="1208933" w="1366802">
                  <a:moveTo>
                    <a:pt x="0" y="0"/>
                  </a:moveTo>
                  <a:lnTo>
                    <a:pt x="1366802" y="0"/>
                  </a:lnTo>
                  <a:lnTo>
                    <a:pt x="1366802" y="1208933"/>
                  </a:lnTo>
                  <a:lnTo>
                    <a:pt x="0" y="120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9476" t="-155293" r="-222560" b="-165325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696516" y="0"/>
              <a:ext cx="3770430" cy="4713037"/>
            </a:xfrm>
            <a:custGeom>
              <a:avLst/>
              <a:gdLst/>
              <a:ahLst/>
              <a:cxnLst/>
              <a:rect r="r" b="b" t="t" l="l"/>
              <a:pathLst>
                <a:path h="4713037" w="3770430">
                  <a:moveTo>
                    <a:pt x="0" y="0"/>
                  </a:moveTo>
                  <a:lnTo>
                    <a:pt x="3770429" y="0"/>
                  </a:lnTo>
                  <a:lnTo>
                    <a:pt x="3770429" y="4713037"/>
                  </a:lnTo>
                  <a:lnTo>
                    <a:pt x="0" y="471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AutoShape 13" id="13"/>
            <p:cNvSpPr/>
            <p:nvPr/>
          </p:nvSpPr>
          <p:spPr>
            <a:xfrm>
              <a:off x="3105597" y="1999213"/>
              <a:ext cx="0" cy="714612"/>
            </a:xfrm>
            <a:prstGeom prst="line">
              <a:avLst/>
            </a:prstGeom>
            <a:ln cap="flat" w="30186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E6E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45083" y="3065276"/>
            <a:ext cx="9611232" cy="2272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75"/>
              </a:lnSpc>
            </a:pPr>
            <a:r>
              <a:rPr lang="en-US" sz="8373" b="true">
                <a:solidFill>
                  <a:srgbClr val="0C2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OBRIGADO</a:t>
            </a:r>
          </a:p>
          <a:p>
            <a:pPr algn="ctr">
              <a:lnSpc>
                <a:spcPts val="8875"/>
              </a:lnSpc>
            </a:pPr>
            <a:r>
              <a:rPr lang="en-US" sz="8373" b="true">
                <a:solidFill>
                  <a:srgbClr val="0C2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PELA ATENÇÃO!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88129" y="5176306"/>
            <a:ext cx="5909816" cy="77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8"/>
              </a:lnSpc>
              <a:spcBef>
                <a:spcPct val="0"/>
              </a:spcBef>
            </a:pPr>
            <a:r>
              <a:rPr lang="en-US" sz="4091" i="true">
                <a:solidFill>
                  <a:srgbClr val="0C2644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Por: Xxxxxxxxxxxxxxxxx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090466" y="8794450"/>
            <a:ext cx="6665679" cy="5231532"/>
            <a:chOff x="0" y="0"/>
            <a:chExt cx="981770" cy="7705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1770" cy="770538"/>
            </a:xfrm>
            <a:custGeom>
              <a:avLst/>
              <a:gdLst/>
              <a:ahLst/>
              <a:cxnLst/>
              <a:rect r="r" b="b" t="t" l="l"/>
              <a:pathLst>
                <a:path h="770538" w="981770">
                  <a:moveTo>
                    <a:pt x="59234" y="0"/>
                  </a:moveTo>
                  <a:lnTo>
                    <a:pt x="922536" y="0"/>
                  </a:lnTo>
                  <a:cubicBezTo>
                    <a:pt x="938246" y="0"/>
                    <a:pt x="953312" y="6241"/>
                    <a:pt x="964421" y="17349"/>
                  </a:cubicBezTo>
                  <a:cubicBezTo>
                    <a:pt x="975529" y="28458"/>
                    <a:pt x="981770" y="43525"/>
                    <a:pt x="981770" y="59234"/>
                  </a:cubicBezTo>
                  <a:lnTo>
                    <a:pt x="981770" y="711304"/>
                  </a:lnTo>
                  <a:cubicBezTo>
                    <a:pt x="981770" y="744018"/>
                    <a:pt x="955250" y="770538"/>
                    <a:pt x="922536" y="770538"/>
                  </a:cubicBezTo>
                  <a:lnTo>
                    <a:pt x="59234" y="770538"/>
                  </a:lnTo>
                  <a:cubicBezTo>
                    <a:pt x="43525" y="770538"/>
                    <a:pt x="28458" y="764298"/>
                    <a:pt x="17349" y="753189"/>
                  </a:cubicBezTo>
                  <a:cubicBezTo>
                    <a:pt x="6241" y="742080"/>
                    <a:pt x="0" y="727014"/>
                    <a:pt x="0" y="711304"/>
                  </a:cubicBezTo>
                  <a:lnTo>
                    <a:pt x="0" y="59234"/>
                  </a:lnTo>
                  <a:cubicBezTo>
                    <a:pt x="0" y="43525"/>
                    <a:pt x="6241" y="28458"/>
                    <a:pt x="17349" y="17349"/>
                  </a:cubicBezTo>
                  <a:cubicBezTo>
                    <a:pt x="28458" y="6241"/>
                    <a:pt x="43525" y="0"/>
                    <a:pt x="59234" y="0"/>
                  </a:cubicBezTo>
                  <a:close/>
                </a:path>
              </a:pathLst>
            </a:custGeom>
            <a:solidFill>
              <a:srgbClr val="0C264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981770" cy="818163"/>
            </a:xfrm>
            <a:prstGeom prst="rect">
              <a:avLst/>
            </a:prstGeom>
          </p:spPr>
          <p:txBody>
            <a:bodyPr anchor="ctr" rtlCol="false" tIns="90839" lIns="90839" bIns="90839" rIns="90839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3369019">
            <a:off x="-4754059" y="3499672"/>
            <a:ext cx="10380275" cy="6347979"/>
          </a:xfrm>
          <a:custGeom>
            <a:avLst/>
            <a:gdLst/>
            <a:ahLst/>
            <a:cxnLst/>
            <a:rect r="r" b="b" t="t" l="l"/>
            <a:pathLst>
              <a:path h="6347979" w="10380275">
                <a:moveTo>
                  <a:pt x="0" y="0"/>
                </a:moveTo>
                <a:lnTo>
                  <a:pt x="10380275" y="0"/>
                </a:lnTo>
                <a:lnTo>
                  <a:pt x="10380275" y="6347978"/>
                </a:lnTo>
                <a:lnTo>
                  <a:pt x="0" y="6347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023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3369019">
            <a:off x="11180625" y="-2307998"/>
            <a:ext cx="10380275" cy="6347979"/>
          </a:xfrm>
          <a:custGeom>
            <a:avLst/>
            <a:gdLst/>
            <a:ahLst/>
            <a:cxnLst/>
            <a:rect r="r" b="b" t="t" l="l"/>
            <a:pathLst>
              <a:path h="6347979" w="10380275">
                <a:moveTo>
                  <a:pt x="10380275" y="6347979"/>
                </a:moveTo>
                <a:lnTo>
                  <a:pt x="0" y="6347979"/>
                </a:lnTo>
                <a:lnTo>
                  <a:pt x="0" y="0"/>
                </a:lnTo>
                <a:lnTo>
                  <a:pt x="10380275" y="0"/>
                </a:lnTo>
                <a:lnTo>
                  <a:pt x="10380275" y="634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023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745038" y="7875438"/>
            <a:ext cx="5356535" cy="3534778"/>
            <a:chOff x="0" y="0"/>
            <a:chExt cx="7142046" cy="47130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666702"/>
              <a:ext cx="3001162" cy="1474321"/>
            </a:xfrm>
            <a:custGeom>
              <a:avLst/>
              <a:gdLst/>
              <a:ahLst/>
              <a:cxnLst/>
              <a:rect r="r" b="b" t="t" l="l"/>
              <a:pathLst>
                <a:path h="1474321" w="3001162">
                  <a:moveTo>
                    <a:pt x="0" y="0"/>
                  </a:moveTo>
                  <a:lnTo>
                    <a:pt x="3001162" y="0"/>
                  </a:lnTo>
                  <a:lnTo>
                    <a:pt x="3001162" y="1474321"/>
                  </a:lnTo>
                  <a:lnTo>
                    <a:pt x="0" y="1474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80698" y="1666702"/>
              <a:ext cx="1366802" cy="1208933"/>
            </a:xfrm>
            <a:custGeom>
              <a:avLst/>
              <a:gdLst/>
              <a:ahLst/>
              <a:cxnLst/>
              <a:rect r="r" b="b" t="t" l="l"/>
              <a:pathLst>
                <a:path h="1208933" w="1366802">
                  <a:moveTo>
                    <a:pt x="0" y="0"/>
                  </a:moveTo>
                  <a:lnTo>
                    <a:pt x="1366802" y="0"/>
                  </a:lnTo>
                  <a:lnTo>
                    <a:pt x="1366802" y="1208933"/>
                  </a:lnTo>
                  <a:lnTo>
                    <a:pt x="0" y="120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9476" t="-155293" r="-222560" b="-165325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371617" y="0"/>
              <a:ext cx="3770430" cy="4713037"/>
            </a:xfrm>
            <a:custGeom>
              <a:avLst/>
              <a:gdLst/>
              <a:ahLst/>
              <a:cxnLst/>
              <a:rect r="r" b="b" t="t" l="l"/>
              <a:pathLst>
                <a:path h="4713037" w="3770430">
                  <a:moveTo>
                    <a:pt x="0" y="0"/>
                  </a:moveTo>
                  <a:lnTo>
                    <a:pt x="3770429" y="0"/>
                  </a:lnTo>
                  <a:lnTo>
                    <a:pt x="3770429" y="4713037"/>
                  </a:lnTo>
                  <a:lnTo>
                    <a:pt x="0" y="471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AutoShape 13" id="13"/>
            <p:cNvSpPr/>
            <p:nvPr/>
          </p:nvSpPr>
          <p:spPr>
            <a:xfrm>
              <a:off x="2780698" y="1999213"/>
              <a:ext cx="0" cy="714612"/>
            </a:xfrm>
            <a:prstGeom prst="line">
              <a:avLst/>
            </a:prstGeom>
            <a:ln cap="flat" w="30186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DAHJM_4_diw</dc:identifier>
  <dcterms:modified xsi:type="dcterms:W3CDTF">2011-08-01T06:04:30Z</dcterms:modified>
  <cp:revision>1</cp:revision>
  <dc:title>trabalho cientifico - TEMPLATE APRESENTAÇÃO </dc:title>
</cp:coreProperties>
</file>